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TDTD순고딕" panose="020B0604020202020204" charset="-127"/>
      <p:regular r:id="rId17"/>
    </p:embeddedFont>
    <p:embeddedFont>
      <p:font typeface="TDTD순고딕 Bold" panose="020B0604020202020204" charset="-127"/>
      <p:regular r:id="rId18"/>
    </p:embeddedFont>
    <p:embeddedFont>
      <p:font typeface="TDTD평고딕" panose="020B0604020202020204" charset="-127"/>
      <p:regular r:id="rId19"/>
    </p:embeddedFont>
    <p:embeddedFont>
      <p:font typeface="Tlab 돋움 레귤러" panose="020B0604020202020204" charset="-127"/>
      <p:regular r:id="rId20"/>
    </p:embeddedFont>
    <p:embeddedFont>
      <p:font typeface="Tlab 돋움 레귤러 Bold" panose="020B0604020202020204" charset="-127"/>
      <p:regular r:id="rId21"/>
    </p:embeddedFont>
    <p:embeddedFont>
      <p:font typeface="Cabin" panose="020B0604020202020204" charset="0"/>
      <p:regular r:id="rId22"/>
    </p:embeddedFont>
    <p:embeddedFont>
      <p:font typeface="Cabin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7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4800FF-52F2-55A1-3841-4814ECCF4FDD}" v="301" dt="2025-06-04T14:53:48.766"/>
    <p1510:client id="{D77CE965-2023-47CA-9AA6-14986A78EEF8}" v="144" dt="2025-06-03T11:59:11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불 냐" userId="6241e16dffd0835f" providerId="Windows Live" clId="Web-{D77CE965-2023-47CA-9AA6-14986A78EEF8}"/>
    <pc:docChg chg="modSld">
      <pc:chgData name="오불 냐" userId="6241e16dffd0835f" providerId="Windows Live" clId="Web-{D77CE965-2023-47CA-9AA6-14986A78EEF8}" dt="2025-06-03T11:53:25.029" v="88" actId="20577"/>
      <pc:docMkLst>
        <pc:docMk/>
      </pc:docMkLst>
      <pc:sldChg chg="addSp delSp modSp">
        <pc:chgData name="오불 냐" userId="6241e16dffd0835f" providerId="Windows Live" clId="Web-{D77CE965-2023-47CA-9AA6-14986A78EEF8}" dt="2025-06-03T11:53:25.029" v="88" actId="20577"/>
        <pc:sldMkLst>
          <pc:docMk/>
          <pc:sldMk cId="0" sldId="267"/>
        </pc:sldMkLst>
        <pc:spChg chg="mod">
          <ac:chgData name="오불 냐" userId="6241e16dffd0835f" providerId="Windows Live" clId="Web-{D77CE965-2023-47CA-9AA6-14986A78EEF8}" dt="2025-06-03T11:53:25.029" v="88" actId="20577"/>
          <ac:spMkLst>
            <pc:docMk/>
            <pc:sldMk cId="0" sldId="267"/>
            <ac:spMk id="3" creationId="{00000000-0000-0000-0000-000000000000}"/>
          </ac:spMkLst>
        </pc:spChg>
        <pc:spChg chg="mod">
          <ac:chgData name="오불 냐" userId="6241e16dffd0835f" providerId="Windows Live" clId="Web-{D77CE965-2023-47CA-9AA6-14986A78EEF8}" dt="2025-06-03T11:44:39.292" v="70" actId="20577"/>
          <ac:spMkLst>
            <pc:docMk/>
            <pc:sldMk cId="0" sldId="267"/>
            <ac:spMk id="4" creationId="{00000000-0000-0000-0000-000000000000}"/>
          </ac:spMkLst>
        </pc:spChg>
        <pc:spChg chg="mod">
          <ac:chgData name="오불 냐" userId="6241e16dffd0835f" providerId="Windows Live" clId="Web-{D77CE965-2023-47CA-9AA6-14986A78EEF8}" dt="2025-06-03T11:32:20.328" v="15" actId="20577"/>
          <ac:spMkLst>
            <pc:docMk/>
            <pc:sldMk cId="0" sldId="267"/>
            <ac:spMk id="6" creationId="{00000000-0000-0000-0000-000000000000}"/>
          </ac:spMkLst>
        </pc:spChg>
        <pc:spChg chg="mod">
          <ac:chgData name="오불 냐" userId="6241e16dffd0835f" providerId="Windows Live" clId="Web-{D77CE965-2023-47CA-9AA6-14986A78EEF8}" dt="2025-06-03T11:25:09.266" v="12" actId="14100"/>
          <ac:spMkLst>
            <pc:docMk/>
            <pc:sldMk cId="0" sldId="267"/>
            <ac:spMk id="9" creationId="{00000000-0000-0000-0000-000000000000}"/>
          </ac:spMkLst>
        </pc:spChg>
        <pc:spChg chg="del mod">
          <ac:chgData name="오불 냐" userId="6241e16dffd0835f" providerId="Windows Live" clId="Web-{D77CE965-2023-47CA-9AA6-14986A78EEF8}" dt="2025-06-03T11:32:37.907" v="23"/>
          <ac:spMkLst>
            <pc:docMk/>
            <pc:sldMk cId="0" sldId="267"/>
            <ac:spMk id="10" creationId="{00000000-0000-0000-0000-000000000000}"/>
          </ac:spMkLst>
        </pc:spChg>
        <pc:spChg chg="mod">
          <ac:chgData name="오불 냐" userId="6241e16dffd0835f" providerId="Windows Live" clId="Web-{D77CE965-2023-47CA-9AA6-14986A78EEF8}" dt="2025-06-03T11:44:19.869" v="62" actId="14100"/>
          <ac:spMkLst>
            <pc:docMk/>
            <pc:sldMk cId="0" sldId="267"/>
            <ac:spMk id="11" creationId="{00000000-0000-0000-0000-000000000000}"/>
          </ac:spMkLst>
        </pc:spChg>
        <pc:spChg chg="add mod">
          <ac:chgData name="오불 냐" userId="6241e16dffd0835f" providerId="Windows Live" clId="Web-{D77CE965-2023-47CA-9AA6-14986A78EEF8}" dt="2025-06-03T11:44:43.183" v="73" actId="20577"/>
          <ac:spMkLst>
            <pc:docMk/>
            <pc:sldMk cId="0" sldId="267"/>
            <ac:spMk id="12" creationId="{7285B51F-052A-CAA2-CFAA-E719FA46A358}"/>
          </ac:spMkLst>
        </pc:spChg>
      </pc:sldChg>
    </pc:docChg>
  </pc:docChgLst>
  <pc:docChgLst>
    <pc:chgData name="오불 냐" userId="6241e16dffd0835f" providerId="Windows Live" clId="Web-{BD4800FF-52F2-55A1-3841-4814ECCF4FDD}"/>
    <pc:docChg chg="modSld">
      <pc:chgData name="오불 냐" userId="6241e16dffd0835f" providerId="Windows Live" clId="Web-{BD4800FF-52F2-55A1-3841-4814ECCF4FDD}" dt="2025-06-04T14:53:48.516" v="169" actId="20577"/>
      <pc:docMkLst>
        <pc:docMk/>
      </pc:docMkLst>
      <pc:sldChg chg="addSp modSp">
        <pc:chgData name="오불 냐" userId="6241e16dffd0835f" providerId="Windows Live" clId="Web-{BD4800FF-52F2-55A1-3841-4814ECCF4FDD}" dt="2025-06-04T14:53:48.516" v="169" actId="20577"/>
        <pc:sldMkLst>
          <pc:docMk/>
          <pc:sldMk cId="0" sldId="267"/>
        </pc:sldMkLst>
        <pc:spChg chg="mod">
          <ac:chgData name="오불 냐" userId="6241e16dffd0835f" providerId="Windows Live" clId="Web-{BD4800FF-52F2-55A1-3841-4814ECCF4FDD}" dt="2025-06-04T14:52:55.139" v="163" actId="20577"/>
          <ac:spMkLst>
            <pc:docMk/>
            <pc:sldMk cId="0" sldId="267"/>
            <ac:spMk id="3" creationId="{00000000-0000-0000-0000-000000000000}"/>
          </ac:spMkLst>
        </pc:spChg>
        <pc:spChg chg="mod">
          <ac:chgData name="오불 냐" userId="6241e16dffd0835f" providerId="Windows Live" clId="Web-{BD4800FF-52F2-55A1-3841-4814ECCF4FDD}" dt="2025-06-04T14:44:06.479" v="55" actId="14100"/>
          <ac:spMkLst>
            <pc:docMk/>
            <pc:sldMk cId="0" sldId="267"/>
            <ac:spMk id="8" creationId="{00000000-0000-0000-0000-000000000000}"/>
          </ac:spMkLst>
        </pc:spChg>
        <pc:spChg chg="add mod">
          <ac:chgData name="오불 냐" userId="6241e16dffd0835f" providerId="Windows Live" clId="Web-{BD4800FF-52F2-55A1-3841-4814ECCF4FDD}" dt="2025-06-04T14:46:16.327" v="99" actId="20577"/>
          <ac:spMkLst>
            <pc:docMk/>
            <pc:sldMk cId="0" sldId="267"/>
            <ac:spMk id="10" creationId="{9B69E020-C1B7-58FD-4D9E-F81DFFD77E3B}"/>
          </ac:spMkLst>
        </pc:spChg>
        <pc:spChg chg="mod">
          <ac:chgData name="오불 냐" userId="6241e16dffd0835f" providerId="Windows Live" clId="Web-{BD4800FF-52F2-55A1-3841-4814ECCF4FDD}" dt="2025-06-04T14:53:48.516" v="169" actId="20577"/>
          <ac:spMkLst>
            <pc:docMk/>
            <pc:sldMk cId="0" sldId="267"/>
            <ac:spMk id="11" creationId="{00000000-0000-0000-0000-000000000000}"/>
          </ac:spMkLst>
        </pc:spChg>
        <pc:spChg chg="add mod">
          <ac:chgData name="오불 냐" userId="6241e16dffd0835f" providerId="Windows Live" clId="Web-{BD4800FF-52F2-55A1-3841-4814ECCF4FDD}" dt="2025-06-04T14:44:24.026" v="72" actId="20577"/>
          <ac:spMkLst>
            <pc:docMk/>
            <pc:sldMk cId="0" sldId="267"/>
            <ac:spMk id="13" creationId="{4937B45D-5263-8491-C0F2-DBE23A087B6F}"/>
          </ac:spMkLst>
        </pc:spChg>
        <pc:spChg chg="add mod">
          <ac:chgData name="오불 냐" userId="6241e16dffd0835f" providerId="Windows Live" clId="Web-{BD4800FF-52F2-55A1-3841-4814ECCF4FDD}" dt="2025-06-04T14:46:21.593" v="101" actId="20577"/>
          <ac:spMkLst>
            <pc:docMk/>
            <pc:sldMk cId="0" sldId="267"/>
            <ac:spMk id="14" creationId="{5AD08F34-9B12-6F06-8BF7-6EB59011CB6F}"/>
          </ac:spMkLst>
        </pc:spChg>
        <pc:spChg chg="add mod">
          <ac:chgData name="오불 냐" userId="6241e16dffd0835f" providerId="Windows Live" clId="Web-{BD4800FF-52F2-55A1-3841-4814ECCF4FDD}" dt="2025-06-04T14:52:47.733" v="160" actId="1076"/>
          <ac:spMkLst>
            <pc:docMk/>
            <pc:sldMk cId="0" sldId="267"/>
            <ac:spMk id="15" creationId="{D9E905DE-8B53-370A-A35C-D742C41B0340}"/>
          </ac:spMkLst>
        </pc:spChg>
        <pc:spChg chg="add mod">
          <ac:chgData name="오불 냐" userId="6241e16dffd0835f" providerId="Windows Live" clId="Web-{BD4800FF-52F2-55A1-3841-4814ECCF4FDD}" dt="2025-06-04T14:53:09.749" v="164" actId="1076"/>
          <ac:spMkLst>
            <pc:docMk/>
            <pc:sldMk cId="0" sldId="267"/>
            <ac:spMk id="16" creationId="{CBCDC9FB-39AA-43BB-CD58-D830C8258FFC}"/>
          </ac:spMkLst>
        </pc:spChg>
        <pc:spChg chg="add mod">
          <ac:chgData name="오불 냐" userId="6241e16dffd0835f" providerId="Windows Live" clId="Web-{BD4800FF-52F2-55A1-3841-4814ECCF4FDD}" dt="2025-06-04T14:53:18.546" v="165" actId="1076"/>
          <ac:spMkLst>
            <pc:docMk/>
            <pc:sldMk cId="0" sldId="267"/>
            <ac:spMk id="17" creationId="{62596B5F-1408-0E47-26EA-D8A15D99AE2E}"/>
          </ac:spMkLst>
        </pc:spChg>
      </pc:sldChg>
      <pc:sldChg chg="modSp">
        <pc:chgData name="오불 냐" userId="6241e16dffd0835f" providerId="Windows Live" clId="Web-{BD4800FF-52F2-55A1-3841-4814ECCF4FDD}" dt="2025-06-04T14:40:59.768" v="39" actId="20577"/>
        <pc:sldMkLst>
          <pc:docMk/>
          <pc:sldMk cId="0" sldId="268"/>
        </pc:sldMkLst>
        <pc:spChg chg="mod">
          <ac:chgData name="오불 냐" userId="6241e16dffd0835f" providerId="Windows Live" clId="Web-{BD4800FF-52F2-55A1-3841-4814ECCF4FDD}" dt="2025-06-04T14:40:59.768" v="39" actId="20577"/>
          <ac:spMkLst>
            <pc:docMk/>
            <pc:sldMk cId="0" sldId="268"/>
            <ac:spMk id="32" creationId="{00000000-0000-0000-0000-000000000000}"/>
          </ac:spMkLst>
        </pc:spChg>
        <pc:spChg chg="mod">
          <ac:chgData name="오불 냐" userId="6241e16dffd0835f" providerId="Windows Live" clId="Web-{BD4800FF-52F2-55A1-3841-4814ECCF4FDD}" dt="2025-06-04T14:38:37.919" v="14" actId="20577"/>
          <ac:spMkLst>
            <pc:docMk/>
            <pc:sldMk cId="0" sldId="268"/>
            <ac:spMk id="3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68167"/>
            <a:ext cx="16230600" cy="127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참여형 강의노트 플랫폼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836821" y="490855"/>
            <a:ext cx="3422479" cy="5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 err="1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발표자</a:t>
            </a:r>
            <a:r>
              <a:rPr 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. </a:t>
            </a:r>
            <a:r>
              <a:rPr lang="ko-KR" altLang="en-US" sz="3200" b="1" spc="32" dirty="0" err="1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김채은</a:t>
            </a:r>
            <a:r>
              <a:rPr 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2025.06.05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9192" y="1925319"/>
            <a:ext cx="80696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강의별</a:t>
            </a: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강의노트 업로드</a:t>
            </a: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/</a:t>
            </a: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수정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예시</a:t>
            </a:r>
          </a:p>
        </p:txBody>
      </p:sp>
      <p:pic>
        <p:nvPicPr>
          <p:cNvPr id="8" name="강의노트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D7570FA2-4346-1B60-2EE1-ACB938240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7999" y="3111498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9192" y="1925319"/>
            <a:ext cx="80696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게시판</a:t>
            </a:r>
            <a:r>
              <a:rPr 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6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예시</a:t>
            </a:r>
          </a:p>
        </p:txBody>
      </p:sp>
      <p:pic>
        <p:nvPicPr>
          <p:cNvPr id="8" name="게시판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2694BEB8-C231-2FDE-C59E-48762645D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7999" y="3111498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05040"/>
            <a:ext cx="18288000" cy="1589150"/>
          </a:xfrm>
          <a:custGeom>
            <a:avLst/>
            <a:gdLst/>
            <a:ahLst/>
            <a:cxnLst/>
            <a:rect l="l" t="t" r="r" b="b"/>
            <a:pathLst>
              <a:path w="18288000" h="1589150">
                <a:moveTo>
                  <a:pt x="0" y="0"/>
                </a:moveTo>
                <a:lnTo>
                  <a:pt x="18288000" y="0"/>
                </a:lnTo>
                <a:lnTo>
                  <a:pt x="18288000" y="1589150"/>
                </a:lnTo>
                <a:lnTo>
                  <a:pt x="0" y="158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0508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04499" y="5006943"/>
            <a:ext cx="3450179" cy="459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0" lvl="1" indent="-280670">
              <a:lnSpc>
                <a:spcPts val="6136"/>
              </a:lnSpc>
              <a:buFont typeface="Arial"/>
              <a:buChar char="•"/>
            </a:pPr>
            <a:r>
              <a:rPr lang="en-US" sz="2600" b="1" spc="26" dirty="0" err="1">
                <a:latin typeface="Tlab 돋움 레귤러 Bold"/>
                <a:ea typeface="Tlab 돋움 레귤러 Bold"/>
                <a:cs typeface="Calibri"/>
              </a:rPr>
              <a:t>학생</a:t>
            </a:r>
            <a:r>
              <a:rPr lang="en-US" sz="2600" b="1" spc="26" dirty="0">
                <a:latin typeface="Tlab 돋움 레귤러 Bold"/>
                <a:ea typeface="Tlab 돋움 레귤러 Bold"/>
                <a:cs typeface="Calibri"/>
              </a:rPr>
              <a:t> </a:t>
            </a:r>
            <a:r>
              <a:rPr lang="en-US" sz="2600" b="1" spc="26" dirty="0" err="1">
                <a:latin typeface="Tlab 돋움 레귤러 Bold"/>
                <a:ea typeface="Tlab 돋움 레귤러 Bold"/>
                <a:cs typeface="Calibri"/>
              </a:rPr>
              <a:t>접근</a:t>
            </a:r>
            <a:endParaRPr lang="en-US" altLang="ko-KR" sz="2600" b="1" spc="26" dirty="0" err="1">
              <a:latin typeface="Tlab 돋움 레귤러 Bold"/>
              <a:ea typeface="Tlab 돋움 레귤러 Bold"/>
              <a:cs typeface="Calibri"/>
            </a:endParaRPr>
          </a:p>
          <a:p>
            <a:pPr marL="561340" lvl="1" indent="-280670" algn="l">
              <a:lnSpc>
                <a:spcPts val="6136"/>
              </a:lnSpc>
              <a:buFont typeface="Arial"/>
              <a:buChar char="•"/>
            </a:pPr>
            <a:endParaRPr lang="en-US" sz="2600" b="1" spc="26" dirty="0">
              <a:solidFill>
                <a:srgbClr val="000000"/>
              </a:solidFill>
              <a:latin typeface="Tlab 돋움 레귤러 Bold"/>
              <a:ea typeface="Tlab 돋움 레귤러 Bold"/>
              <a:cs typeface="Calibri"/>
            </a:endParaRPr>
          </a:p>
          <a:p>
            <a:pPr marL="561340" lvl="1" indent="-280670">
              <a:lnSpc>
                <a:spcPts val="6136"/>
              </a:lnSpc>
              <a:buFont typeface="Arial"/>
              <a:buChar char="•"/>
            </a:pPr>
            <a:r>
              <a:rPr lang="ko-KR" altLang="en-US" sz="2600" b="1" spc="26" dirty="0">
                <a:solidFill>
                  <a:srgbClr val="000000"/>
                </a:solidFill>
                <a:latin typeface="Tlab 돋움 레귤러 Bold"/>
                <a:ea typeface="Tlab 돋움 레귤러 Bold"/>
                <a:cs typeface="Calibri"/>
              </a:rPr>
              <a:t>학습 경험</a:t>
            </a:r>
            <a:endParaRPr lang="en-US" sz="2600" b="1" spc="26" dirty="0">
              <a:solidFill>
                <a:srgbClr val="000000"/>
              </a:solidFill>
              <a:latin typeface="Tlab 돋움 레귤러 Bold"/>
              <a:ea typeface="Tlab 돋움 레귤러 Bold"/>
              <a:cs typeface="Calibri"/>
            </a:endParaRPr>
          </a:p>
          <a:p>
            <a:pPr marL="561340" lvl="1" indent="-280670">
              <a:lnSpc>
                <a:spcPts val="6136"/>
              </a:lnSpc>
              <a:buFont typeface="Arial"/>
              <a:buChar char="•"/>
            </a:pPr>
            <a:endParaRPr lang="ko-KR" altLang="en-US" sz="2600" b="1" spc="26" dirty="0">
              <a:solidFill>
                <a:srgbClr val="000000"/>
              </a:solidFill>
              <a:latin typeface="Tlab 돋움 레귤러 Bold"/>
              <a:ea typeface="Tlab 돋움 레귤러 Bold"/>
              <a:cs typeface="Calibri"/>
            </a:endParaRPr>
          </a:p>
          <a:p>
            <a:pPr marL="561340" lvl="1" indent="-280670">
              <a:lnSpc>
                <a:spcPts val="6136"/>
              </a:lnSpc>
              <a:buFont typeface="Arial"/>
              <a:buChar char="•"/>
            </a:pPr>
            <a:r>
              <a:rPr lang="ko-KR" altLang="en-US" sz="2600" b="1" spc="26" dirty="0">
                <a:solidFill>
                  <a:srgbClr val="000000"/>
                </a:solidFill>
                <a:latin typeface="Tlab 돋움 레귤러 Bold"/>
                <a:ea typeface="Tlab 돋움 레귤러 Bold"/>
                <a:cs typeface="Calibri"/>
              </a:rPr>
              <a:t>상호작용</a:t>
            </a:r>
          </a:p>
          <a:p>
            <a:pPr marL="561340" lvl="1" indent="-280670">
              <a:lnSpc>
                <a:spcPts val="6136"/>
              </a:lnSpc>
              <a:buFont typeface="Arial"/>
              <a:buChar char="•"/>
            </a:pPr>
            <a:endParaRPr lang="en-US" altLang="ko-KR" sz="2600" b="1" spc="26">
              <a:solidFill>
                <a:srgbClr val="000000"/>
              </a:solidFill>
              <a:latin typeface="Tlab 돋움 레귤러 Bold"/>
              <a:ea typeface="Tlab 돋움 레귤러 Bold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14797" y="5005440"/>
            <a:ext cx="1921975" cy="67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ko-KR" altLang="en-US" sz="2600" spc="26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전교생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87183" y="3558302"/>
            <a:ext cx="277720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0"/>
              </a:lnSpc>
            </a:pPr>
            <a:r>
              <a:rPr lang="en-US" sz="3400" b="1" spc="34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우리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09074" y="3558302"/>
            <a:ext cx="188854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0"/>
              </a:lnSpc>
            </a:pPr>
            <a:r>
              <a:rPr lang="en-US" sz="3400" b="1" spc="34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</a:rPr>
              <a:t>LMS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6909" y="1306830"/>
            <a:ext cx="897136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다른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대학생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플랫폼과의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차이</a:t>
            </a:r>
            <a:endParaRPr lang="en-US" sz="5200" b="1" dirty="0" err="1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67292" y="3558302"/>
            <a:ext cx="2421199" cy="591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30"/>
              </a:lnSpc>
            </a:pPr>
            <a:r>
              <a:rPr lang="ko-KR" altLang="en-US" sz="3400" b="1" spc="34" dirty="0" err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</a:rPr>
              <a:t>에브리타임</a:t>
            </a:r>
            <a:endParaRPr lang="en-US" sz="3400" b="1" spc="34" dirty="0" err="1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10445" y="5005440"/>
            <a:ext cx="4207974" cy="67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ko-KR" altLang="en-US" sz="2600" spc="26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동일 강의 수강생</a:t>
            </a:r>
            <a:endParaRPr lang="ko-KR" altLang="en-US" sz="2600" spc="26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7285B51F-052A-CAA2-CFAA-E719FA46A358}"/>
              </a:ext>
            </a:extLst>
          </p:cNvPr>
          <p:cNvSpPr txBox="1"/>
          <p:nvPr/>
        </p:nvSpPr>
        <p:spPr>
          <a:xfrm>
            <a:off x="8620467" y="5005440"/>
            <a:ext cx="1921975" cy="67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ko-KR" altLang="en-US" sz="2600" spc="26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전교생</a:t>
            </a:r>
            <a:endParaRPr lang="en-US" sz="2600" spc="26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9B69E020-C1B7-58FD-4D9E-F81DFFD77E3B}"/>
              </a:ext>
            </a:extLst>
          </p:cNvPr>
          <p:cNvSpPr txBox="1"/>
          <p:nvPr/>
        </p:nvSpPr>
        <p:spPr>
          <a:xfrm>
            <a:off x="3872345" y="6535585"/>
            <a:ext cx="2779224" cy="67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ko-KR" altLang="en-US" sz="2600" spc="26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원하는 내용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937B45D-5263-8491-C0F2-DBE23A087B6F}"/>
              </a:ext>
            </a:extLst>
          </p:cNvPr>
          <p:cNvSpPr txBox="1"/>
          <p:nvPr/>
        </p:nvSpPr>
        <p:spPr>
          <a:xfrm>
            <a:off x="8619481" y="6544801"/>
            <a:ext cx="1921975" cy="67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ko-KR" altLang="en-US" sz="2600" spc="26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없음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AD08F34-9B12-6F06-8BF7-6EB59011CB6F}"/>
              </a:ext>
            </a:extLst>
          </p:cNvPr>
          <p:cNvSpPr txBox="1"/>
          <p:nvPr/>
        </p:nvSpPr>
        <p:spPr>
          <a:xfrm>
            <a:off x="11688987" y="6544800"/>
            <a:ext cx="4650427" cy="67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ko-KR" altLang="en-US" sz="2600" spc="26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수강신청한 내용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D9E905DE-8B53-370A-A35C-D742C41B0340}"/>
              </a:ext>
            </a:extLst>
          </p:cNvPr>
          <p:cNvSpPr txBox="1"/>
          <p:nvPr/>
        </p:nvSpPr>
        <p:spPr>
          <a:xfrm>
            <a:off x="3927651" y="8084165"/>
            <a:ext cx="2779224" cy="67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ko-KR" altLang="en-US" sz="2600" spc="26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실시간 토론, 피드백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CBCDC9FB-39AA-43BB-CD58-D830C8258FFC}"/>
              </a:ext>
            </a:extLst>
          </p:cNvPr>
          <p:cNvSpPr txBox="1"/>
          <p:nvPr/>
        </p:nvSpPr>
        <p:spPr>
          <a:xfrm>
            <a:off x="8057199" y="8084164"/>
            <a:ext cx="3055756" cy="67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ko-KR" altLang="en-US" sz="2600" spc="26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커뮤니티 기반 글쓰기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62596B5F-1408-0E47-26EA-D8A15D99AE2E}"/>
              </a:ext>
            </a:extLst>
          </p:cNvPr>
          <p:cNvSpPr txBox="1"/>
          <p:nvPr/>
        </p:nvSpPr>
        <p:spPr>
          <a:xfrm>
            <a:off x="12619981" y="8084164"/>
            <a:ext cx="2779224" cy="67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ko-KR" altLang="en-US" sz="2600" spc="26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</a:rPr>
              <a:t>제한적 Q&amp;A 게시판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6328" y="3302421"/>
            <a:ext cx="7110540" cy="1360842"/>
            <a:chOff x="0" y="0"/>
            <a:chExt cx="1872735" cy="35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21133" y="3302421"/>
            <a:ext cx="7110540" cy="1360842"/>
            <a:chOff x="0" y="0"/>
            <a:chExt cx="1872735" cy="358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6328" y="5472675"/>
            <a:ext cx="7110540" cy="1360842"/>
            <a:chOff x="0" y="0"/>
            <a:chExt cx="1872735" cy="358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21133" y="5472675"/>
            <a:ext cx="7110540" cy="1360842"/>
            <a:chOff x="0" y="0"/>
            <a:chExt cx="1872735" cy="358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6328" y="7643142"/>
            <a:ext cx="7110540" cy="1360842"/>
            <a:chOff x="0" y="0"/>
            <a:chExt cx="1872735" cy="3584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21133" y="7643142"/>
            <a:ext cx="7110540" cy="1360842"/>
            <a:chOff x="0" y="0"/>
            <a:chExt cx="1872735" cy="3584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348789" y="366302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9348789" y="584693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9348789" y="800785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8939211" y="366302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8939211" y="584693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8939211" y="800785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8529633" y="366302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8529633" y="584693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8529633" y="800785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4562" y="1306830"/>
            <a:ext cx="6203971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개선 방향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20936" y="3479287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1" spc="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교수 피드백 추가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20744" y="3479287"/>
            <a:ext cx="6511318" cy="72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ko-KR" altLang="en-US" sz="3200" b="1" spc="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학습 정보</a:t>
            </a:r>
            <a:r>
              <a:rPr lang="en-US" altLang="ko-KR" sz="3200" b="1" spc="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ko-KR" sz="3200" b="1" spc="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정확성 향상과 내용 풍부화</a:t>
            </a:r>
            <a:endParaRPr lang="ko-KR" altLang="ko-KR" sz="3200" b="1" spc="32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62037" y="5661026"/>
            <a:ext cx="6499121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1" spc="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수업과 관련된 학문/기술 트렌드 배너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720354" y="5661026"/>
            <a:ext cx="5958184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ko-KR" altLang="en-US" sz="3200" b="1" spc="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지식의 </a:t>
            </a:r>
            <a:r>
              <a:rPr lang="ko-KR" altLang="en-US" sz="3200" b="1" spc="32" dirty="0" err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최신성</a:t>
            </a:r>
            <a:r>
              <a:rPr lang="ko-KR" altLang="en-US" sz="3200" b="1" spc="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확보 및 동기 부여</a:t>
            </a:r>
            <a:endParaRPr lang="en-US" altLang="ko-KR" sz="3200" b="1" spc="32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620936" y="7824117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1" spc="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지식 기여도 랭킹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20354" y="7824117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1" spc="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랭킹 경쟁을 통한 참여도 증가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88951" y="4712294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>
                <a:solidFill>
                  <a:srgbClr val="6274CF"/>
                </a:solidFill>
                <a:latin typeface="Cabin Bold"/>
                <a:ea typeface="Cabin Bold"/>
                <a:cs typeface="Cabin Bold"/>
                <a:sym typeface="Cabin Bold"/>
              </a:rPr>
              <a:t>Q&amp;A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6263" y="3973578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46263" y="5015159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46263" y="6054907"/>
            <a:ext cx="751342" cy="7513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46263" y="7094654"/>
            <a:ext cx="751342" cy="75134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45525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45525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45525" y="583564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45525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78334" y="3724600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 예시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678334" y="4766181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다른 플랫폼과의 차이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78334" y="5805929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개발 방향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78334" y="6845677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Q&amp;A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927462" y="3724600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개요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927462" y="4766181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기술 스택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27462" y="5805929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팀원 분담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27462" y="6845677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주요 기술 설명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139554" y="-289322"/>
            <a:ext cx="8148446" cy="1057632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953000" y="3762493"/>
            <a:ext cx="8382000" cy="602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8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지식을</a:t>
            </a:r>
            <a:r>
              <a:rPr lang="en-US" sz="48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8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함께</a:t>
            </a:r>
            <a:r>
              <a:rPr lang="en-US" sz="48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8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만들어</a:t>
            </a:r>
            <a:r>
              <a:rPr lang="en-US" sz="48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8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가는</a:t>
            </a:r>
            <a:r>
              <a:rPr lang="en-US" sz="48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8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플랫폼</a:t>
            </a:r>
            <a:endParaRPr lang="en-US" sz="48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00" y="4500470"/>
            <a:ext cx="9296400" cy="1712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단순히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정리된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노트를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보는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것에서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그치지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않고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,</a:t>
            </a:r>
          </a:p>
          <a:p>
            <a:pPr algn="l">
              <a:lnSpc>
                <a:spcPts val="4471"/>
              </a:lnSpc>
            </a:pP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질문하고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토론하며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교수님과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학생이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함께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만들어가는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지식</a:t>
            </a:r>
            <a:r>
              <a:rPr lang="en-US" sz="360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60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공간</a:t>
            </a:r>
            <a:endParaRPr lang="en-US" sz="360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78733"/>
            <a:ext cx="7838301" cy="5479567"/>
            <a:chOff x="0" y="0"/>
            <a:chExt cx="2064408" cy="14431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4408" cy="1443178"/>
            </a:xfrm>
            <a:custGeom>
              <a:avLst/>
              <a:gdLst/>
              <a:ahLst/>
              <a:cxnLst/>
              <a:rect l="l" t="t" r="r" b="b"/>
              <a:pathLst>
                <a:path w="2064408" h="1443178">
                  <a:moveTo>
                    <a:pt x="50373" y="0"/>
                  </a:moveTo>
                  <a:lnTo>
                    <a:pt x="2014036" y="0"/>
                  </a:lnTo>
                  <a:cubicBezTo>
                    <a:pt x="2027395" y="0"/>
                    <a:pt x="2040208" y="5307"/>
                    <a:pt x="2049655" y="14754"/>
                  </a:cubicBezTo>
                  <a:cubicBezTo>
                    <a:pt x="2059101" y="24201"/>
                    <a:pt x="2064408" y="37013"/>
                    <a:pt x="2064408" y="50373"/>
                  </a:cubicBezTo>
                  <a:lnTo>
                    <a:pt x="2064408" y="1392805"/>
                  </a:lnTo>
                  <a:cubicBezTo>
                    <a:pt x="2064408" y="1420625"/>
                    <a:pt x="2041856" y="1443178"/>
                    <a:pt x="2014036" y="1443178"/>
                  </a:cubicBezTo>
                  <a:lnTo>
                    <a:pt x="50373" y="1443178"/>
                  </a:lnTo>
                  <a:cubicBezTo>
                    <a:pt x="22553" y="1443178"/>
                    <a:pt x="0" y="1420625"/>
                    <a:pt x="0" y="1392805"/>
                  </a:cubicBezTo>
                  <a:lnTo>
                    <a:pt x="0" y="50373"/>
                  </a:lnTo>
                  <a:cubicBezTo>
                    <a:pt x="0" y="22553"/>
                    <a:pt x="22553" y="0"/>
                    <a:pt x="503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064408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78906" y="3778733"/>
            <a:ext cx="7838301" cy="5479567"/>
            <a:chOff x="0" y="0"/>
            <a:chExt cx="2064408" cy="14431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4408" cy="1443178"/>
            </a:xfrm>
            <a:custGeom>
              <a:avLst/>
              <a:gdLst/>
              <a:ahLst/>
              <a:cxnLst/>
              <a:rect l="l" t="t" r="r" b="b"/>
              <a:pathLst>
                <a:path w="2064408" h="1443178">
                  <a:moveTo>
                    <a:pt x="50373" y="0"/>
                  </a:moveTo>
                  <a:lnTo>
                    <a:pt x="2014036" y="0"/>
                  </a:lnTo>
                  <a:cubicBezTo>
                    <a:pt x="2027395" y="0"/>
                    <a:pt x="2040208" y="5307"/>
                    <a:pt x="2049655" y="14754"/>
                  </a:cubicBezTo>
                  <a:cubicBezTo>
                    <a:pt x="2059101" y="24201"/>
                    <a:pt x="2064408" y="37013"/>
                    <a:pt x="2064408" y="50373"/>
                  </a:cubicBezTo>
                  <a:lnTo>
                    <a:pt x="2064408" y="1392805"/>
                  </a:lnTo>
                  <a:cubicBezTo>
                    <a:pt x="2064408" y="1420625"/>
                    <a:pt x="2041856" y="1443178"/>
                    <a:pt x="2014036" y="1443178"/>
                  </a:cubicBezTo>
                  <a:lnTo>
                    <a:pt x="50373" y="1443178"/>
                  </a:lnTo>
                  <a:cubicBezTo>
                    <a:pt x="22553" y="1443178"/>
                    <a:pt x="0" y="1420625"/>
                    <a:pt x="0" y="1392805"/>
                  </a:cubicBezTo>
                  <a:lnTo>
                    <a:pt x="0" y="50373"/>
                  </a:lnTo>
                  <a:cubicBezTo>
                    <a:pt x="0" y="22553"/>
                    <a:pt x="22553" y="0"/>
                    <a:pt x="50373" y="0"/>
                  </a:cubicBezTo>
                  <a:close/>
                </a:path>
              </a:pathLst>
            </a:custGeom>
            <a:solidFill>
              <a:srgbClr val="6274CF"/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064408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22465" y="3184675"/>
            <a:ext cx="2650772" cy="1188116"/>
            <a:chOff x="0" y="0"/>
            <a:chExt cx="181341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3415" cy="812800"/>
            </a:xfrm>
            <a:custGeom>
              <a:avLst/>
              <a:gdLst/>
              <a:ahLst/>
              <a:cxnLst/>
              <a:rect l="l" t="t" r="r" b="b"/>
              <a:pathLst>
                <a:path w="1813415" h="812800">
                  <a:moveTo>
                    <a:pt x="906707" y="0"/>
                  </a:moveTo>
                  <a:cubicBezTo>
                    <a:pt x="405947" y="0"/>
                    <a:pt x="0" y="181951"/>
                    <a:pt x="0" y="406400"/>
                  </a:cubicBezTo>
                  <a:cubicBezTo>
                    <a:pt x="0" y="630849"/>
                    <a:pt x="405947" y="812800"/>
                    <a:pt x="906707" y="812800"/>
                  </a:cubicBezTo>
                  <a:cubicBezTo>
                    <a:pt x="1407468" y="812800"/>
                    <a:pt x="1813415" y="630849"/>
                    <a:pt x="1813415" y="406400"/>
                  </a:cubicBezTo>
                  <a:cubicBezTo>
                    <a:pt x="1813415" y="181951"/>
                    <a:pt x="1407468" y="0"/>
                    <a:pt x="906707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0008" y="19050"/>
              <a:ext cx="1473399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622465" y="3246922"/>
            <a:ext cx="2650772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F9FAF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프론트 엔드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스택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872670" y="3184675"/>
            <a:ext cx="2650772" cy="1188116"/>
            <a:chOff x="0" y="0"/>
            <a:chExt cx="1813415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13415" cy="812800"/>
            </a:xfrm>
            <a:custGeom>
              <a:avLst/>
              <a:gdLst/>
              <a:ahLst/>
              <a:cxnLst/>
              <a:rect l="l" t="t" r="r" b="b"/>
              <a:pathLst>
                <a:path w="1813415" h="812800">
                  <a:moveTo>
                    <a:pt x="906707" y="0"/>
                  </a:moveTo>
                  <a:cubicBezTo>
                    <a:pt x="405947" y="0"/>
                    <a:pt x="0" y="181951"/>
                    <a:pt x="0" y="406400"/>
                  </a:cubicBezTo>
                  <a:cubicBezTo>
                    <a:pt x="0" y="630849"/>
                    <a:pt x="405947" y="812800"/>
                    <a:pt x="906707" y="812800"/>
                  </a:cubicBezTo>
                  <a:cubicBezTo>
                    <a:pt x="1407468" y="812800"/>
                    <a:pt x="1813415" y="630849"/>
                    <a:pt x="1813415" y="406400"/>
                  </a:cubicBezTo>
                  <a:cubicBezTo>
                    <a:pt x="1813415" y="181951"/>
                    <a:pt x="1407468" y="0"/>
                    <a:pt x="9067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274C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0008" y="19050"/>
              <a:ext cx="1473399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872670" y="3246922"/>
            <a:ext cx="2650772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백 엔드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B04525-C97C-F93A-511E-959F62ACF30C}"/>
              </a:ext>
            </a:extLst>
          </p:cNvPr>
          <p:cNvSpPr/>
          <p:nvPr/>
        </p:nvSpPr>
        <p:spPr>
          <a:xfrm>
            <a:off x="1251617" y="4878813"/>
            <a:ext cx="3511657" cy="3511657"/>
          </a:xfrm>
          <a:prstGeom prst="ellipse">
            <a:avLst/>
          </a:prstGeom>
          <a:solidFill>
            <a:schemeClr val="bg1"/>
          </a:solidFill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F502D38-0531-B63F-0CA7-F9533F512B10}"/>
              </a:ext>
            </a:extLst>
          </p:cNvPr>
          <p:cNvSpPr/>
          <p:nvPr/>
        </p:nvSpPr>
        <p:spPr>
          <a:xfrm>
            <a:off x="5152804" y="4910089"/>
            <a:ext cx="3511657" cy="3511657"/>
          </a:xfrm>
          <a:prstGeom prst="ellipse">
            <a:avLst/>
          </a:prstGeom>
          <a:solidFill>
            <a:schemeClr val="bg1"/>
          </a:solidFill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8DAC4B-0334-5289-F449-74A4CFFC6EFD}"/>
              </a:ext>
            </a:extLst>
          </p:cNvPr>
          <p:cNvSpPr/>
          <p:nvPr/>
        </p:nvSpPr>
        <p:spPr>
          <a:xfrm>
            <a:off x="9479448" y="4878812"/>
            <a:ext cx="3511657" cy="3511657"/>
          </a:xfrm>
          <a:prstGeom prst="ellipse">
            <a:avLst/>
          </a:prstGeom>
          <a:solidFill>
            <a:schemeClr val="bg1"/>
          </a:solidFill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7238BE3-373C-0E83-1700-408E068E0BA6}"/>
              </a:ext>
            </a:extLst>
          </p:cNvPr>
          <p:cNvSpPr/>
          <p:nvPr/>
        </p:nvSpPr>
        <p:spPr>
          <a:xfrm>
            <a:off x="13381469" y="4904402"/>
            <a:ext cx="3511657" cy="3511657"/>
          </a:xfrm>
          <a:prstGeom prst="ellipse">
            <a:avLst/>
          </a:prstGeom>
          <a:solidFill>
            <a:schemeClr val="bg1"/>
          </a:solidFill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일렉트릭 블루, 직사각형, 스크린샷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93379A-E013-FCD3-DBBE-334D17754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32" y="5330138"/>
            <a:ext cx="1800225" cy="2543175"/>
          </a:xfrm>
          <a:prstGeom prst="rect">
            <a:avLst/>
          </a:prstGeom>
        </p:spPr>
      </p:pic>
      <p:pic>
        <p:nvPicPr>
          <p:cNvPr id="34" name="그림 33" descr="그래픽, 로고, 폰트, 해양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3276C2-EDED-86B7-E327-05B2E0560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256" y="5763102"/>
            <a:ext cx="2619375" cy="1743075"/>
          </a:xfrm>
          <a:prstGeom prst="rect">
            <a:avLst/>
          </a:prstGeom>
        </p:spPr>
      </p:pic>
      <p:pic>
        <p:nvPicPr>
          <p:cNvPr id="36" name="그림 35" descr="로고, 폰트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A7494BF-28D7-FAD5-A1CA-6EF4A508E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526" y="5834539"/>
            <a:ext cx="2857500" cy="1600200"/>
          </a:xfrm>
          <a:prstGeom prst="rect">
            <a:avLst/>
          </a:prstGeom>
        </p:spPr>
      </p:pic>
      <p:pic>
        <p:nvPicPr>
          <p:cNvPr id="38" name="그림 37" descr="폰트, 로고, 그래픽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17AF81-EB6A-1807-DAA9-FD9D4345B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94" y="5863114"/>
            <a:ext cx="2962275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78746" y="4062183"/>
            <a:ext cx="0" cy="3590363"/>
          </a:xfrm>
          <a:prstGeom prst="line">
            <a:avLst/>
          </a:prstGeom>
          <a:ln w="1905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134475" y="4062183"/>
            <a:ext cx="0" cy="3590363"/>
          </a:xfrm>
          <a:prstGeom prst="line">
            <a:avLst/>
          </a:prstGeom>
          <a:ln w="1905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3499729" y="4062183"/>
            <a:ext cx="0" cy="3590363"/>
          </a:xfrm>
          <a:prstGeom prst="line">
            <a:avLst/>
          </a:prstGeom>
          <a:ln w="1905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 분담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3503" y="6644167"/>
            <a:ext cx="3848047" cy="100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r>
              <a:rPr lang="en-US" sz="3200" b="1" spc="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프론트 엔드 개발</a:t>
            </a:r>
          </a:p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r>
              <a:rPr lang="en-US" sz="3200" b="1" spc="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백엔드 개발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8746" y="6644167"/>
            <a:ext cx="4355729" cy="152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r>
              <a:rPr lang="en-US" sz="32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프론트</a:t>
            </a:r>
            <a:r>
              <a:rPr 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엔드</a:t>
            </a:r>
            <a:r>
              <a:rPr 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r>
              <a:rPr lang="en-US" sz="32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백엔드</a:t>
            </a:r>
            <a:r>
              <a:rPr 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발표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6644167"/>
            <a:ext cx="4355729" cy="152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r>
              <a:rPr lang="en-US" sz="32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자료</a:t>
            </a:r>
            <a:r>
              <a:rPr 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정리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발표 자료 제작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518779" y="6644167"/>
            <a:ext cx="3740521" cy="100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자료 정리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690893" lvl="1" indent="-345447" algn="l">
              <a:lnSpc>
                <a:spcPts val="4000"/>
              </a:lnSpc>
              <a:buFont typeface="Arial"/>
              <a:buChar char="•"/>
            </a:pPr>
            <a:r>
              <a:rPr lang="ko-KR" altLang="en-US" sz="32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발표 자료 제작</a:t>
            </a:r>
            <a:endParaRPr lang="en-US" sz="3200" b="1" spc="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44562" y="4629785"/>
            <a:ext cx="3327929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b="1" spc="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조중현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92646" y="4629785"/>
            <a:ext cx="3327929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b="1" spc="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김채은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48825" y="4629785"/>
            <a:ext cx="3327929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b="1" spc="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전규민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31371" y="4629785"/>
            <a:ext cx="3327929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b="1" spc="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김태권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4562" y="4850130"/>
            <a:ext cx="80696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로그인/로그아웃/회원가입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기능 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812711" y="0"/>
            <a:ext cx="9027489" cy="10287000"/>
            <a:chOff x="0" y="0"/>
            <a:chExt cx="21460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46093" cy="2709333"/>
            </a:xfrm>
            <a:custGeom>
              <a:avLst/>
              <a:gdLst/>
              <a:ahLst/>
              <a:cxnLst/>
              <a:rect l="l" t="t" r="r" b="b"/>
              <a:pathLst>
                <a:path w="2146093" h="2709333">
                  <a:moveTo>
                    <a:pt x="0" y="0"/>
                  </a:moveTo>
                  <a:lnTo>
                    <a:pt x="2146093" y="0"/>
                  </a:lnTo>
                  <a:lnTo>
                    <a:pt x="2146093" y="2709333"/>
                  </a:lnTo>
                  <a:lnTo>
                    <a:pt x="0" y="2709333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4609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4562" y="4850130"/>
            <a:ext cx="80696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강의별 강의 노트 업로드/수정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기능 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812711" y="266700"/>
            <a:ext cx="9103689" cy="10020300"/>
            <a:chOff x="0" y="0"/>
            <a:chExt cx="2146093" cy="270933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146093" cy="2709333"/>
            </a:xfrm>
            <a:custGeom>
              <a:avLst/>
              <a:gdLst/>
              <a:ahLst/>
              <a:cxnLst/>
              <a:rect l="l" t="t" r="r" b="b"/>
              <a:pathLst>
                <a:path w="2146093" h="2709333">
                  <a:moveTo>
                    <a:pt x="0" y="0"/>
                  </a:moveTo>
                  <a:lnTo>
                    <a:pt x="2146093" y="0"/>
                  </a:lnTo>
                  <a:lnTo>
                    <a:pt x="2146093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46093" cy="27855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4562" y="4850130"/>
            <a:ext cx="80696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게시판 기능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기능 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772400" y="266700"/>
            <a:ext cx="7884489" cy="10017457"/>
            <a:chOff x="0" y="0"/>
            <a:chExt cx="2146093" cy="270933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146093" cy="2709333"/>
            </a:xfrm>
            <a:custGeom>
              <a:avLst/>
              <a:gdLst/>
              <a:ahLst/>
              <a:cxnLst/>
              <a:rect l="l" t="t" r="r" b="b"/>
              <a:pathLst>
                <a:path w="2146093" h="2709333">
                  <a:moveTo>
                    <a:pt x="0" y="0"/>
                  </a:moveTo>
                  <a:lnTo>
                    <a:pt x="2146093" y="0"/>
                  </a:lnTo>
                  <a:lnTo>
                    <a:pt x="2146093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46093" cy="27855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9192" y="1925319"/>
            <a:ext cx="80696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로그인</a:t>
            </a: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/</a:t>
            </a: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로그아웃</a:t>
            </a: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/</a:t>
            </a: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회원가입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예시</a:t>
            </a:r>
          </a:p>
        </p:txBody>
      </p:sp>
      <p:pic>
        <p:nvPicPr>
          <p:cNvPr id="8" name="로그인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A5935F78-4A8D-A502-5083-97E9F08E0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7999" y="3111498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188</Words>
  <Application>Microsoft Office PowerPoint</Application>
  <PresentationFormat>Custom</PresentationFormat>
  <Paragraphs>81</Paragraphs>
  <Slides>15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수리논리학1</dc:title>
  <dc:creator>taekwon Kim</dc:creator>
  <cp:lastModifiedBy>김태권</cp:lastModifiedBy>
  <cp:revision>91</cp:revision>
  <dcterms:created xsi:type="dcterms:W3CDTF">2006-08-16T00:00:00Z</dcterms:created>
  <dcterms:modified xsi:type="dcterms:W3CDTF">2025-06-04T14:53:53Z</dcterms:modified>
  <dc:identifier>DAGoydgkamI</dc:identifier>
</cp:coreProperties>
</file>